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0" d="100"/>
          <a:sy n="60" d="100"/>
        </p:scale>
        <p:origin x="42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7/22/2014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7/22/2014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7/22/2014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7/22/2014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7/22/2014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7/22/2014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7/22/2014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7/22/2014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7/22/2014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7/22/2014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7/22/2014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7/22/2014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7/22/2014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7/22/2014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7/22/2014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7/22/2014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7/22/2014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7/22/2014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Edmodo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Tools for grading student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449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Join class: </a:t>
            </a:r>
            <a:r>
              <a:rPr lang="en-US" b="1" dirty="0"/>
              <a:t>x85uew</a:t>
            </a:r>
            <a:endParaRPr lang="en-US" b="1" dirty="0" smtClean="0"/>
          </a:p>
          <a:p>
            <a:r>
              <a:rPr lang="en-US" dirty="0" smtClean="0"/>
              <a:t>Complete assignment and submit (Student view)</a:t>
            </a:r>
          </a:p>
          <a:p>
            <a:r>
              <a:rPr lang="en-US" dirty="0" smtClean="0"/>
              <a:t>Annotating assignments (Teacher view)</a:t>
            </a:r>
          </a:p>
          <a:p>
            <a:r>
              <a:rPr lang="en-US" dirty="0" err="1" smtClean="0"/>
              <a:t>Edmodo</a:t>
            </a:r>
            <a:r>
              <a:rPr lang="en-US" dirty="0" smtClean="0"/>
              <a:t> apps: Subtext, </a:t>
            </a:r>
            <a:r>
              <a:rPr lang="en-US" dirty="0" err="1" smtClean="0"/>
              <a:t>Pixton</a:t>
            </a:r>
            <a:r>
              <a:rPr lang="en-US" dirty="0" smtClean="0"/>
              <a:t> Comic Maker</a:t>
            </a:r>
            <a:endParaRPr lang="en-US" dirty="0"/>
          </a:p>
          <a:p>
            <a:r>
              <a:rPr lang="en-US" dirty="0" smtClean="0"/>
              <a:t>Compare to Google Drive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085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Edmodo</a:t>
            </a:r>
            <a:r>
              <a:rPr lang="en-US" dirty="0" smtClean="0"/>
              <a:t> LWP Tech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X85uew</a:t>
            </a:r>
          </a:p>
          <a:p>
            <a:pPr marL="0" indent="0">
              <a:buNone/>
            </a:pPr>
            <a:endParaRPr lang="en-US" sz="3200" b="1" dirty="0"/>
          </a:p>
          <a:p>
            <a:pPr marL="0" indent="0">
              <a:buNone/>
            </a:pP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069575272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38</TotalTime>
  <Words>42</Words>
  <Application>Microsoft Office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Corbel</vt:lpstr>
      <vt:lpstr>Depth</vt:lpstr>
      <vt:lpstr>Edmodo</vt:lpstr>
      <vt:lpstr>Objectives</vt:lpstr>
      <vt:lpstr>Edmodo LWP Tech 2014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Edmodo</dc:title>
  <dc:creator>Vujaklija, Amy</dc:creator>
  <cp:lastModifiedBy>Vujaklija, Amy</cp:lastModifiedBy>
  <cp:revision>4</cp:revision>
  <dcterms:created xsi:type="dcterms:W3CDTF">2014-07-23T02:18:09Z</dcterms:created>
  <dcterms:modified xsi:type="dcterms:W3CDTF">2014-07-23T02:57:04Z</dcterms:modified>
</cp:coreProperties>
</file>